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63" r:id="rId3"/>
    <p:sldId id="260" r:id="rId4"/>
    <p:sldId id="262" r:id="rId5"/>
    <p:sldId id="284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246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-27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01DFE-60B7-4FAE-AF1D-9849AF579FBB}" type="datetimeFigureOut">
              <a:rPr lang="pt-BR" smtClean="0"/>
              <a:t>11/11/2024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D51A6-48A8-4F7C-9F6F-B19E077D26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0841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D899D-8949-4A3C-A723-932794CF55E0}" type="datetimeFigureOut">
              <a:rPr lang="pt-BR" smtClean="0"/>
              <a:t>11/11/2024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87EFD-2203-4486-A741-B94290EFC7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3267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5496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23D06C-9514-40BC-8DF9-B4E06A39A28C}" type="datetimeFigureOut">
              <a:rPr lang="pt-BR" smtClean="0"/>
              <a:t>11/11/2024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1F0C-EAF3-4DBF-AC19-248BF3A343C1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027" y="-152298"/>
            <a:ext cx="2653335" cy="118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48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" y="2536"/>
            <a:ext cx="12189075" cy="6852928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017986" y="1029680"/>
            <a:ext cx="9335814" cy="1160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017986" y="2369077"/>
            <a:ext cx="9335814" cy="3807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01F0C-EAF3-4DBF-AC19-248BF3A343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798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sindusconsp.com.br/regionais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agaldino@sindusconsp.com.b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" y="2536"/>
            <a:ext cx="12189075" cy="685292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096000" y="2456043"/>
            <a:ext cx="5428736" cy="238760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PSS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096000" y="4935718"/>
            <a:ext cx="5428736" cy="1655762"/>
          </a:xfrm>
        </p:spPr>
        <p:txBody>
          <a:bodyPr/>
          <a:lstStyle/>
          <a:p>
            <a:pPr algn="just">
              <a:spcBef>
                <a:spcPts val="0"/>
              </a:spcBef>
              <a:buClr>
                <a:schemeClr val="lt1"/>
              </a:buClr>
            </a:pPr>
            <a:r>
              <a:rPr lang="pt-BR" b="1" dirty="0">
                <a:solidFill>
                  <a:schemeClr val="lt1"/>
                </a:solidFill>
              </a:rPr>
              <a:t>Programa SindusCon-SP de Segurança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118" y="2536"/>
            <a:ext cx="4700544" cy="209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63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1784731" y="663367"/>
            <a:ext cx="10069417" cy="589711"/>
          </a:xfrm>
        </p:spPr>
        <p:txBody>
          <a:bodyPr>
            <a:noAutofit/>
          </a:bodyPr>
          <a:lstStyle/>
          <a:p>
            <a:r>
              <a:rPr lang="pt-BR" sz="2000" b="1" dirty="0"/>
              <a:t>PSS - Programa SindusCon-SP de Segurança</a:t>
            </a:r>
          </a:p>
          <a:p>
            <a:endParaRPr lang="pt-BR" sz="2000" dirty="0"/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  </a:t>
            </a:r>
          </a:p>
          <a:p>
            <a:endParaRPr lang="pt-BR" sz="20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4734" y="57459"/>
            <a:ext cx="2093204" cy="54023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0CB1949-EA71-9AE7-42D4-6F5EFEC77093}"/>
              </a:ext>
            </a:extLst>
          </p:cNvPr>
          <p:cNvSpPr txBox="1"/>
          <p:nvPr/>
        </p:nvSpPr>
        <p:spPr>
          <a:xfrm>
            <a:off x="1773717" y="1071388"/>
            <a:ext cx="100804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pt-BR" dirty="0"/>
              <a:t>Em 2025, o Programa completará 20 anos de atendimento as empresas associadas.</a:t>
            </a:r>
          </a:p>
          <a:p>
            <a:pPr algn="just" fontAlgn="base"/>
            <a:endParaRPr lang="pt-BR" dirty="0"/>
          </a:p>
          <a:p>
            <a:pPr algn="just" fontAlgn="base"/>
            <a:r>
              <a:rPr lang="pt-BR" dirty="0"/>
              <a:t>O Programa SindusCon-SP de Segurança (PSS) é uma parceria com o Senai-SP e disponibiliza 10 técnicos de Segurança do Trabalho no Estado de São Paulo para as empresas associadas ao sindicato. </a:t>
            </a:r>
          </a:p>
          <a:p>
            <a:pPr algn="just" fontAlgn="base"/>
            <a:r>
              <a:rPr lang="pt-BR" dirty="0"/>
              <a:t>O objetivo é orientar e disseminar conhecimentos sobre o cumprimento da NR-18 e proporcionar treinamentos da NR-35.</a:t>
            </a:r>
          </a:p>
          <a:p>
            <a:pPr algn="just" fontAlgn="base"/>
            <a:endParaRPr lang="pt-BR" dirty="0"/>
          </a:p>
          <a:p>
            <a:pPr algn="just"/>
            <a:r>
              <a:rPr lang="pt-BR" b="1" dirty="0">
                <a:solidFill>
                  <a:srgbClr val="242424"/>
                </a:solidFill>
              </a:rPr>
              <a:t>O programa oferece: </a:t>
            </a:r>
          </a:p>
          <a:p>
            <a:pPr algn="just"/>
            <a:r>
              <a:rPr lang="pt-BR" dirty="0"/>
              <a:t>• Visitas técnicas aos canteiros de obras, com o objetivo de levantar dados para avaliar o nível de implantação da NR-18 e emissões de relatório técnico de conformidades;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• Calendário de ações anuais com ações, palestras orientativas e Diálogos de Segurança (DS), para realização nos canteiros de obras;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• Treinamento NR-35, certificado pelo Senai-SP de 8 horas e 16 horas;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• Plantão de dúvidas e aconselhamento no canteiro;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• Participação nos eventos realizados pelas áreas de Capital-Trabalho e Responsabilidade Social: </a:t>
            </a:r>
            <a:r>
              <a:rPr lang="pt-BR" dirty="0" err="1"/>
              <a:t>ConstruSER</a:t>
            </a:r>
            <a:r>
              <a:rPr lang="pt-BR" dirty="0"/>
              <a:t> e MegaSipat. </a:t>
            </a:r>
          </a:p>
        </p:txBody>
      </p:sp>
    </p:spTree>
    <p:extLst>
      <p:ext uri="{BB962C8B-B14F-4D97-AF65-F5344CB8AC3E}">
        <p14:creationId xmlns:p14="http://schemas.microsoft.com/office/powerpoint/2010/main" val="3111702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D4F8CA1E-6BBA-8B3A-0602-969306BEA8C4}"/>
              </a:ext>
            </a:extLst>
          </p:cNvPr>
          <p:cNvSpPr/>
          <p:nvPr/>
        </p:nvSpPr>
        <p:spPr>
          <a:xfrm>
            <a:off x="1751459" y="751344"/>
            <a:ext cx="99310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242424"/>
                </a:solidFill>
              </a:rPr>
              <a:t>Abrangência (Regionais)</a:t>
            </a:r>
          </a:p>
          <a:p>
            <a:pPr algn="just"/>
            <a:r>
              <a:rPr lang="pt-BR" dirty="0"/>
              <a:t>Na Capital, Bauru, Campinas, Presidente Prudente, Ribeirão Preto, Santo André, Santos, São José do Rio Preto, São José dos Campos, Sorocaba, Mogi das Cruzes e no Estado de São Paulo.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Divisão de atendimento por regionais, disponível em: </a:t>
            </a:r>
          </a:p>
          <a:p>
            <a:pPr algn="just"/>
            <a:r>
              <a:rPr lang="pt-BR" dirty="0">
                <a:hlinkClick r:id="rId2"/>
              </a:rPr>
              <a:t>https://sindusconsp.com.br/regionais</a:t>
            </a:r>
            <a:endParaRPr lang="pt-BR" dirty="0"/>
          </a:p>
          <a:p>
            <a:pPr algn="just"/>
            <a:endParaRPr lang="pt-BR" dirty="0"/>
          </a:p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A22FDC1-B7F3-CE06-7337-E77DC4896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259" y="2716768"/>
            <a:ext cx="7217282" cy="414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62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ixaDeTexto 20">
            <a:extLst>
              <a:ext uri="{FF2B5EF4-FFF2-40B4-BE49-F238E27FC236}">
                <a16:creationId xmlns:a16="http://schemas.microsoft.com/office/drawing/2014/main" id="{44ACD3E3-CDB1-75EE-D308-F727DA79D8FB}"/>
              </a:ext>
            </a:extLst>
          </p:cNvPr>
          <p:cNvSpPr txBox="1"/>
          <p:nvPr/>
        </p:nvSpPr>
        <p:spPr>
          <a:xfrm>
            <a:off x="1584865" y="429564"/>
            <a:ext cx="8643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42424"/>
                </a:solidFill>
              </a:rPr>
              <a:t>Técnicos de Segurança - PSS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ACB40D85-80D0-F910-D73E-3A4F7E740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119" y="894432"/>
            <a:ext cx="1025842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585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111A2B1-10D4-E748-42E5-E62B7B891E9E}"/>
              </a:ext>
            </a:extLst>
          </p:cNvPr>
          <p:cNvSpPr txBox="1"/>
          <p:nvPr/>
        </p:nvSpPr>
        <p:spPr>
          <a:xfrm>
            <a:off x="1760219" y="3436619"/>
            <a:ext cx="7266050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pt-BR" sz="1800" dirty="0">
                <a:latin typeface="Verdana" pitchFamily="34" charset="0"/>
                <a:ea typeface="Verdana" pitchFamily="34" charset="0"/>
              </a:rPr>
              <a:t> Capital-Trabalho e Responsabilidade Social </a:t>
            </a:r>
          </a:p>
          <a:p>
            <a:pPr>
              <a:spcBef>
                <a:spcPct val="20000"/>
              </a:spcBef>
              <a:defRPr/>
            </a:pPr>
            <a:endParaRPr lang="pt-BR" dirty="0">
              <a:latin typeface="Verdana" pitchFamily="34" charset="0"/>
              <a:ea typeface="Verdana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pt-BR" sz="1800" dirty="0">
                <a:latin typeface="Verdana" pitchFamily="34" charset="0"/>
                <a:ea typeface="Verdana" pitchFamily="34" charset="0"/>
              </a:rPr>
              <a:t>Coordenadora Capital-Trabalho e Responsabilidade Social: Rosilene Carvalho</a:t>
            </a:r>
          </a:p>
          <a:p>
            <a:pPr>
              <a:spcBef>
                <a:spcPct val="20000"/>
              </a:spcBef>
              <a:defRPr/>
            </a:pPr>
            <a:br>
              <a:rPr lang="pt-BR" sz="1800" dirty="0">
                <a:latin typeface="Verdana" pitchFamily="34" charset="0"/>
                <a:ea typeface="Verdana" pitchFamily="34" charset="0"/>
              </a:rPr>
            </a:br>
            <a:r>
              <a:rPr lang="pt-BR" sz="1800" dirty="0">
                <a:latin typeface="Verdana" pitchFamily="34" charset="0"/>
                <a:ea typeface="Verdana" pitchFamily="34" charset="0"/>
              </a:rPr>
              <a:t>Alex Galdino</a:t>
            </a:r>
          </a:p>
          <a:p>
            <a:pPr>
              <a:spcBef>
                <a:spcPct val="20000"/>
              </a:spcBef>
              <a:defRPr/>
            </a:pPr>
            <a:r>
              <a:rPr lang="pt-BR" dirty="0">
                <a:latin typeface="Verdana" pitchFamily="34" charset="0"/>
                <a:ea typeface="Verdana" pitchFamily="34" charset="0"/>
              </a:rPr>
              <a:t>Supervisor </a:t>
            </a:r>
            <a:r>
              <a:rPr lang="pt-BR" sz="1800" dirty="0">
                <a:latin typeface="Verdana" pitchFamily="34" charset="0"/>
                <a:ea typeface="Verdana" pitchFamily="34" charset="0"/>
              </a:rPr>
              <a:t>Capital-Trabalho e Responsabilidade Social: </a:t>
            </a:r>
            <a:br>
              <a:rPr lang="pt-BR" sz="1800" dirty="0">
                <a:latin typeface="Verdana" pitchFamily="34" charset="0"/>
                <a:ea typeface="Verdana" pitchFamily="34" charset="0"/>
              </a:rPr>
            </a:br>
            <a:r>
              <a:rPr lang="pt-BR" sz="1800" dirty="0">
                <a:latin typeface="Verdana" pitchFamily="34" charset="0"/>
                <a:ea typeface="Verdana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agaldino@sindusconsp.com.br</a:t>
            </a:r>
            <a:br>
              <a:rPr lang="pt-BR" sz="1800" dirty="0">
                <a:latin typeface="Verdana" pitchFamily="34" charset="0"/>
                <a:ea typeface="Verdana" pitchFamily="34" charset="0"/>
              </a:rPr>
            </a:br>
            <a:r>
              <a:rPr lang="pt-BR" sz="1800" dirty="0">
                <a:latin typeface="Verdana" pitchFamily="34" charset="0"/>
                <a:ea typeface="Verdana" pitchFamily="34" charset="0"/>
              </a:rPr>
              <a:t>(11) 3334-5630 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D701A7E-7D88-8085-A2D1-99402CF32C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26269" y="5666159"/>
            <a:ext cx="2689482" cy="60069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16F19A8-CC28-DD25-4B04-B54EA8EDF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3" y="1268731"/>
            <a:ext cx="2906078" cy="216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924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4602</TotalTime>
  <Words>279</Words>
  <Application>Microsoft Office PowerPoint</Application>
  <PresentationFormat>Widescreen</PresentationFormat>
  <Paragraphs>32</Paragraphs>
  <Slides>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Verdana</vt:lpstr>
      <vt:lpstr>Tema do Office</vt:lpstr>
      <vt:lpstr>PSS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 Freitas  - SindusCon-SP</dc:creator>
  <cp:lastModifiedBy>Alex Galdino - SindusCon-SP</cp:lastModifiedBy>
  <cp:revision>21</cp:revision>
  <dcterms:created xsi:type="dcterms:W3CDTF">2021-10-26T17:03:31Z</dcterms:created>
  <dcterms:modified xsi:type="dcterms:W3CDTF">2024-11-11T15:20:35Z</dcterms:modified>
</cp:coreProperties>
</file>